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665960-1989-40EC-9CC7-709E586F4EB0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C7BE73-6B6B-44E6-9272-B2A3117E1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827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580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3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353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017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20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8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78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901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67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97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E7CBB-24AE-4D08-987C-D9295C561F26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257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E7CBB-24AE-4D08-987C-D9295C561F26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8F53C-3C3D-4649-9FFF-D345CD4A0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01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 llamo ____________ </a:t>
            </a:r>
            <a:r>
              <a:rPr lang="en-US" dirty="0" err="1" smtClean="0">
                <a:solidFill>
                  <a:srgbClr val="00B050"/>
                </a:solidFill>
              </a:rPr>
              <a:t>clase</a:t>
            </a:r>
            <a:r>
              <a:rPr lang="en-US" smtClean="0">
                <a:solidFill>
                  <a:srgbClr val="00B050"/>
                </a:solidFill>
              </a:rPr>
              <a:t> 701</a:t>
            </a: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La fecha es el </a:t>
            </a:r>
            <a:r>
              <a:rPr lang="en-US" dirty="0">
                <a:solidFill>
                  <a:srgbClr val="00B050"/>
                </a:solidFill>
              </a:rPr>
              <a:t>8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smtClean="0">
                <a:solidFill>
                  <a:srgbClr val="00B050"/>
                </a:solidFill>
              </a:rPr>
              <a:t>de mayo </a:t>
            </a:r>
            <a:r>
              <a:rPr lang="en-US" dirty="0" smtClean="0">
                <a:solidFill>
                  <a:srgbClr val="00B050"/>
                </a:solidFill>
              </a:rPr>
              <a:t>del 2018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61b: </a:t>
            </a:r>
            <a:r>
              <a:rPr lang="es-ES_tradnl" dirty="0" smtClean="0"/>
              <a:t>¿Cómo es Miguel?</a:t>
            </a:r>
          </a:p>
          <a:p>
            <a:pPr marL="0" indent="0">
              <a:buNone/>
            </a:pPr>
            <a:r>
              <a:rPr lang="es-ES_tradnl" i="1" dirty="0" smtClean="0">
                <a:solidFill>
                  <a:srgbClr val="7030A0"/>
                </a:solidFill>
              </a:rPr>
              <a:t>L.O: to </a:t>
            </a:r>
            <a:r>
              <a:rPr lang="es-ES_tradnl" i="1" dirty="0" err="1" smtClean="0">
                <a:solidFill>
                  <a:srgbClr val="7030A0"/>
                </a:solidFill>
              </a:rPr>
              <a:t>learn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about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the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influence</a:t>
            </a:r>
            <a:r>
              <a:rPr lang="es-ES_tradnl" i="1" dirty="0" smtClean="0">
                <a:solidFill>
                  <a:srgbClr val="7030A0"/>
                </a:solidFill>
              </a:rPr>
              <a:t> of baseball in </a:t>
            </a:r>
            <a:r>
              <a:rPr lang="es-ES_tradnl" i="1" dirty="0" err="1" smtClean="0">
                <a:solidFill>
                  <a:srgbClr val="7030A0"/>
                </a:solidFill>
              </a:rPr>
              <a:t>Dominican</a:t>
            </a:r>
            <a:r>
              <a:rPr lang="es-ES_tradnl" i="1" dirty="0" smtClean="0">
                <a:solidFill>
                  <a:srgbClr val="7030A0"/>
                </a:solidFill>
              </a:rPr>
              <a:t> </a:t>
            </a:r>
            <a:r>
              <a:rPr lang="es-ES_tradnl" i="1" dirty="0" err="1" smtClean="0">
                <a:solidFill>
                  <a:srgbClr val="7030A0"/>
                </a:solidFill>
              </a:rPr>
              <a:t>Republic</a:t>
            </a:r>
            <a:endParaRPr lang="es-ES_tradnl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Actividades:</a:t>
            </a:r>
          </a:p>
          <a:p>
            <a:r>
              <a:rPr lang="es-ES_tradnl" dirty="0" smtClean="0"/>
              <a:t>Mirar la segunda parte del documental </a:t>
            </a:r>
            <a:r>
              <a:rPr lang="es-ES_tradnl" u="sng" dirty="0" smtClean="0"/>
              <a:t>Rumbo a las grandes ligas</a:t>
            </a:r>
            <a:r>
              <a:rPr lang="es-ES_tradnl" dirty="0" smtClean="0"/>
              <a:t> (2007) </a:t>
            </a:r>
            <a:r>
              <a:rPr lang="es-ES_tradnl" i="1" dirty="0" smtClean="0"/>
              <a:t>(24m)</a:t>
            </a:r>
            <a:endParaRPr lang="es-ES_tradnl" dirty="0" smtClean="0"/>
          </a:p>
          <a:p>
            <a:r>
              <a:rPr lang="es-ES_tradnl" dirty="0" smtClean="0"/>
              <a:t>Tomar apuntes activos durante el documental.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Tarea # 61b: </a:t>
            </a:r>
            <a:r>
              <a:rPr lang="es-ES_tradnl" dirty="0" smtClean="0"/>
              <a:t>En el paquete </a:t>
            </a:r>
            <a:r>
              <a:rPr lang="es-ES_tradnl" u="sng" dirty="0" smtClean="0"/>
              <a:t>Rumbo a las Grandes Ligas</a:t>
            </a:r>
            <a:r>
              <a:rPr lang="es-ES_tradnl" dirty="0" smtClean="0"/>
              <a:t> completa p. 1 (#</a:t>
            </a:r>
            <a:r>
              <a:rPr lang="es-ES_tradnl" dirty="0" smtClean="0"/>
              <a:t>17-19) </a:t>
            </a:r>
            <a:r>
              <a:rPr lang="es-ES_tradnl" dirty="0" smtClean="0"/>
              <a:t>p. </a:t>
            </a:r>
            <a:r>
              <a:rPr lang="es-ES_tradnl" dirty="0"/>
              <a:t>2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6526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10810</TotalTime>
  <Words>74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701 La fecha es el 8 de mayo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702 La fecha es el 26 de abril del 2018</dc:title>
  <dc:creator>Helen Zumaeta</dc:creator>
  <cp:lastModifiedBy>Helen Zumaeta</cp:lastModifiedBy>
  <cp:revision>21</cp:revision>
  <dcterms:created xsi:type="dcterms:W3CDTF">2018-04-26T15:06:57Z</dcterms:created>
  <dcterms:modified xsi:type="dcterms:W3CDTF">2018-05-08T14:21:57Z</dcterms:modified>
</cp:coreProperties>
</file>